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lear Sans" panose="020B0503030202020304" pitchFamily="34" charset="0"/>
      <p:regular r:id="rId12"/>
    </p:embeddedFont>
    <p:embeddedFont>
      <p:font typeface="Clear Sans Bold" panose="020B0803030202020304" pitchFamily="34" charset="0"/>
      <p:regular r:id="rId13"/>
      <p:bold r:id="rId14"/>
    </p:embeddedFont>
    <p:embeddedFont>
      <p:font typeface="Crimson Pro Bold" pitchFamily="2" charset="77"/>
      <p:regular r:id="rId15"/>
      <p:bold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0" autoAdjust="0"/>
    <p:restoredTop sz="94648" autoAdjust="0"/>
  </p:normalViewPr>
  <p:slideViewPr>
    <p:cSldViewPr>
      <p:cViewPr varScale="1">
        <p:scale>
          <a:sx n="43" d="100"/>
          <a:sy n="43" d="100"/>
        </p:scale>
        <p:origin x="272" y="1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239715"/>
          </a:xfrm>
          <a:prstGeom prst="rect">
            <a:avLst/>
          </a:prstGeom>
          <a:solidFill>
            <a:srgbClr val="EB9E0E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3132328"/>
            <a:ext cx="16230600" cy="6137041"/>
            <a:chOff x="0" y="0"/>
            <a:chExt cx="21640800" cy="8182721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21640800" cy="476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10"/>
                </a:lnSpc>
              </a:pPr>
              <a:r>
                <a:rPr lang="en-US" sz="8737" b="1">
                  <a:solidFill>
                    <a:srgbClr val="2E4052"/>
                  </a:solidFill>
                  <a:latin typeface="Crimson Pro Bold"/>
                  <a:ea typeface="Crimson Pro Bold"/>
                  <a:cs typeface="Crimson Pro Bold"/>
                  <a:sym typeface="Crimson Pro Bold"/>
                </a:rPr>
                <a:t>25º MOSTRA POA</a:t>
              </a:r>
            </a:p>
            <a:p>
              <a:pPr algn="ctr">
                <a:lnSpc>
                  <a:spcPts val="8511"/>
                </a:lnSpc>
              </a:pPr>
              <a:r>
                <a:rPr lang="en-US" sz="7737" b="1">
                  <a:solidFill>
                    <a:srgbClr val="2E4052"/>
                  </a:solidFill>
                  <a:latin typeface="Crimson Pro Bold"/>
                  <a:ea typeface="Crimson Pro Bold"/>
                  <a:cs typeface="Crimson Pro Bold"/>
                  <a:sym typeface="Crimson Pro Bold"/>
                </a:rPr>
                <a:t>Mostra de Pesquisa, Ensino e Extensão</a:t>
              </a:r>
            </a:p>
            <a:p>
              <a:pPr algn="l">
                <a:lnSpc>
                  <a:spcPts val="9610"/>
                </a:lnSpc>
              </a:pPr>
              <a:endParaRPr lang="en-US" sz="7737" b="1">
                <a:solidFill>
                  <a:srgbClr val="2E4052"/>
                </a:solidFill>
                <a:latin typeface="Crimson Pro Bold"/>
                <a:ea typeface="Crimson Pro Bold"/>
                <a:cs typeface="Crimson Pro Bold"/>
                <a:sym typeface="Crimson Pro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29580" y="3248771"/>
              <a:ext cx="16057979" cy="4933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2E405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TITULO 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2E405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Autor(es): </a:t>
              </a:r>
              <a:r>
                <a:rPr lang="en-US" sz="3000">
                  <a:solidFill>
                    <a:srgbClr val="2E4052"/>
                  </a:solidFill>
                  <a:latin typeface="Clear Sans"/>
                  <a:ea typeface="Clear Sans"/>
                  <a:cs typeface="Clear Sans"/>
                  <a:sym typeface="Clear Sans"/>
                </a:rPr>
                <a:t>Nome Completo de todos autores separado por virgula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2E405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Orientadora: </a:t>
              </a:r>
              <a:r>
                <a:rPr lang="en-US" sz="3000">
                  <a:solidFill>
                    <a:srgbClr val="2E4052"/>
                  </a:solidFill>
                  <a:latin typeface="Clear Sans"/>
                  <a:ea typeface="Clear Sans"/>
                  <a:cs typeface="Clear Sans"/>
                  <a:sym typeface="Clear Sans"/>
                </a:rPr>
                <a:t>Nome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2E405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Palavras-chave: </a:t>
              </a:r>
              <a:r>
                <a:rPr lang="en-US" sz="3000">
                  <a:solidFill>
                    <a:srgbClr val="2E4052"/>
                  </a:solidFill>
                  <a:latin typeface="Clear Sans"/>
                  <a:ea typeface="Clear Sans"/>
                  <a:cs typeface="Clear Sans"/>
                  <a:sym typeface="Clear Sans"/>
                </a:rPr>
                <a:t>Ensino; Extensão; Pesquisa.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2E405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Financiamento/Apoio: </a:t>
              </a:r>
              <a:r>
                <a:rPr lang="en-US" sz="3000">
                  <a:solidFill>
                    <a:srgbClr val="2E4052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IFRS / POA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 lang="en-US" sz="3000">
                <a:solidFill>
                  <a:srgbClr val="2E4052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4889915" y="0"/>
            <a:ext cx="8578509" cy="2934835"/>
          </a:xfrm>
          <a:custGeom>
            <a:avLst/>
            <a:gdLst/>
            <a:ahLst/>
            <a:cxnLst/>
            <a:rect l="l" t="t" r="r" b="b"/>
            <a:pathLst>
              <a:path w="8578509" h="2934835">
                <a:moveTo>
                  <a:pt x="0" y="0"/>
                </a:moveTo>
                <a:lnTo>
                  <a:pt x="8578509" y="0"/>
                </a:lnTo>
                <a:lnTo>
                  <a:pt x="8578509" y="2934835"/>
                </a:lnTo>
                <a:lnTo>
                  <a:pt x="0" y="29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9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24985" y="408356"/>
            <a:ext cx="3766179" cy="2526479"/>
          </a:xfrm>
          <a:custGeom>
            <a:avLst/>
            <a:gdLst/>
            <a:ahLst/>
            <a:cxnLst/>
            <a:rect l="l" t="t" r="r" b="b"/>
            <a:pathLst>
              <a:path w="3766179" h="2526479">
                <a:moveTo>
                  <a:pt x="0" y="0"/>
                </a:moveTo>
                <a:lnTo>
                  <a:pt x="3766179" y="0"/>
                </a:lnTo>
                <a:lnTo>
                  <a:pt x="3766179" y="2526479"/>
                </a:lnTo>
                <a:lnTo>
                  <a:pt x="0" y="252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4889915" y="1038225"/>
            <a:ext cx="6118318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25º MOSTRA POA</a:t>
            </a:r>
          </a:p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Mostra de Pesquisa, Ensino e Extensão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956589" y="758888"/>
            <a:ext cx="2302711" cy="2014095"/>
            <a:chOff x="0" y="0"/>
            <a:chExt cx="606475" cy="5304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6475" cy="530461"/>
            </a:xfrm>
            <a:custGeom>
              <a:avLst/>
              <a:gdLst/>
              <a:ahLst/>
              <a:cxnLst/>
              <a:rect l="l" t="t" r="r" b="b"/>
              <a:pathLst>
                <a:path w="606475" h="530461">
                  <a:moveTo>
                    <a:pt x="0" y="0"/>
                  </a:moveTo>
                  <a:lnTo>
                    <a:pt x="606475" y="0"/>
                  </a:lnTo>
                  <a:lnTo>
                    <a:pt x="606475" y="530461"/>
                  </a:lnTo>
                  <a:lnTo>
                    <a:pt x="0" y="530461"/>
                  </a:lnTo>
                  <a:close/>
                </a:path>
              </a:pathLst>
            </a:custGeom>
            <a:solidFill>
              <a:srgbClr val="E1980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06475" cy="578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r>
                <a:rPr lang="en-US" sz="215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LOGO DO</a:t>
              </a:r>
            </a:p>
            <a:p>
              <a:pPr algn="ctr">
                <a:lnSpc>
                  <a:spcPts val="3012"/>
                </a:lnSpc>
              </a:pPr>
              <a:r>
                <a:rPr lang="en-US" sz="215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PROJETO </a:t>
              </a:r>
            </a:p>
            <a:p>
              <a:pPr algn="ctr">
                <a:lnSpc>
                  <a:spcPts val="3012"/>
                </a:lnSpc>
              </a:pPr>
              <a:r>
                <a:rPr lang="en-US" sz="215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OPCIONAL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0977BA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8290936" cy="2855196"/>
            <a:chOff x="0" y="0"/>
            <a:chExt cx="11054582" cy="3806928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11054582" cy="1398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792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2E4052"/>
                  </a:solidFill>
                  <a:latin typeface="Crimson Pro Bold"/>
                  <a:ea typeface="Crimson Pro Bold"/>
                  <a:cs typeface="Crimson Pro Bold"/>
                  <a:sym typeface="Crimson Pro Bold"/>
                </a:rPr>
                <a:t>AGRADECIMENTOS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95125" y="2241274"/>
              <a:ext cx="9759457" cy="165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Fonte corpo de Texto: Arial 24</a:t>
              </a:r>
            </a:p>
            <a:p>
              <a:pPr algn="just">
                <a:lnSpc>
                  <a:spcPts val="3359"/>
                </a:lnSpc>
              </a:pPr>
              <a:endParaRPr lang="en-US" sz="2400">
                <a:solidFill>
                  <a:srgbClr val="2E405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just">
                <a:lnSpc>
                  <a:spcPts val="3359"/>
                </a:lnSpc>
                <a:spcBef>
                  <a:spcPct val="0"/>
                </a:spcBef>
              </a:pPr>
              <a:endParaRPr lang="en-US" sz="2400">
                <a:solidFill>
                  <a:srgbClr val="2E40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6830248" y="7549283"/>
            <a:ext cx="1486802" cy="1486802"/>
          </a:xfrm>
          <a:custGeom>
            <a:avLst/>
            <a:gdLst/>
            <a:ahLst/>
            <a:cxnLst/>
            <a:rect l="l" t="t" r="r" b="b"/>
            <a:pathLst>
              <a:path w="1486802" h="1486802">
                <a:moveTo>
                  <a:pt x="0" y="0"/>
                </a:moveTo>
                <a:lnTo>
                  <a:pt x="1486802" y="0"/>
                </a:lnTo>
                <a:lnTo>
                  <a:pt x="1486802" y="1486802"/>
                </a:lnTo>
                <a:lnTo>
                  <a:pt x="0" y="148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4140670" y="7614193"/>
            <a:ext cx="2388779" cy="1421892"/>
          </a:xfrm>
          <a:custGeom>
            <a:avLst/>
            <a:gdLst/>
            <a:ahLst/>
            <a:cxnLst/>
            <a:rect l="l" t="t" r="r" b="b"/>
            <a:pathLst>
              <a:path w="2388779" h="1421892">
                <a:moveTo>
                  <a:pt x="0" y="0"/>
                </a:moveTo>
                <a:lnTo>
                  <a:pt x="2388779" y="0"/>
                </a:lnTo>
                <a:lnTo>
                  <a:pt x="2388779" y="1421892"/>
                </a:lnTo>
                <a:lnTo>
                  <a:pt x="0" y="1421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2137590" y="7560482"/>
            <a:ext cx="1702281" cy="1486802"/>
          </a:xfrm>
          <a:custGeom>
            <a:avLst/>
            <a:gdLst/>
            <a:ahLst/>
            <a:cxnLst/>
            <a:rect l="l" t="t" r="r" b="b"/>
            <a:pathLst>
              <a:path w="1702281" h="1486802">
                <a:moveTo>
                  <a:pt x="0" y="0"/>
                </a:moveTo>
                <a:lnTo>
                  <a:pt x="1702280" y="0"/>
                </a:lnTo>
                <a:lnTo>
                  <a:pt x="1702280" y="1486803"/>
                </a:lnTo>
                <a:lnTo>
                  <a:pt x="0" y="14868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356295" y="7547955"/>
            <a:ext cx="1476495" cy="1476495"/>
          </a:xfrm>
          <a:custGeom>
            <a:avLst/>
            <a:gdLst/>
            <a:ahLst/>
            <a:cxnLst/>
            <a:rect l="l" t="t" r="r" b="b"/>
            <a:pathLst>
              <a:path w="1476495" h="1476495">
                <a:moveTo>
                  <a:pt x="0" y="0"/>
                </a:moveTo>
                <a:lnTo>
                  <a:pt x="1476495" y="0"/>
                </a:lnTo>
                <a:lnTo>
                  <a:pt x="1476495" y="1476495"/>
                </a:lnTo>
                <a:lnTo>
                  <a:pt x="0" y="14764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5627831" y="7625393"/>
            <a:ext cx="4423664" cy="1421892"/>
          </a:xfrm>
          <a:custGeom>
            <a:avLst/>
            <a:gdLst/>
            <a:ahLst/>
            <a:cxnLst/>
            <a:rect l="l" t="t" r="r" b="b"/>
            <a:pathLst>
              <a:path w="4423664" h="1421892">
                <a:moveTo>
                  <a:pt x="0" y="0"/>
                </a:moveTo>
                <a:lnTo>
                  <a:pt x="4423664" y="0"/>
                </a:lnTo>
                <a:lnTo>
                  <a:pt x="4423664" y="1421892"/>
                </a:lnTo>
                <a:lnTo>
                  <a:pt x="0" y="14218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849775" y="7614193"/>
            <a:ext cx="3473256" cy="1433091"/>
          </a:xfrm>
          <a:custGeom>
            <a:avLst/>
            <a:gdLst/>
            <a:ahLst/>
            <a:cxnLst/>
            <a:rect l="l" t="t" r="r" b="b"/>
            <a:pathLst>
              <a:path w="3473256" h="1433091">
                <a:moveTo>
                  <a:pt x="0" y="0"/>
                </a:moveTo>
                <a:lnTo>
                  <a:pt x="3473256" y="0"/>
                </a:lnTo>
                <a:lnTo>
                  <a:pt x="3473256" y="1433092"/>
                </a:lnTo>
                <a:lnTo>
                  <a:pt x="0" y="1433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41288" y="7549283"/>
            <a:ext cx="2199006" cy="1475167"/>
          </a:xfrm>
          <a:custGeom>
            <a:avLst/>
            <a:gdLst/>
            <a:ahLst/>
            <a:cxnLst/>
            <a:rect l="l" t="t" r="r" b="b"/>
            <a:pathLst>
              <a:path w="2199006" h="1475167">
                <a:moveTo>
                  <a:pt x="0" y="0"/>
                </a:moveTo>
                <a:lnTo>
                  <a:pt x="2199006" y="0"/>
                </a:lnTo>
                <a:lnTo>
                  <a:pt x="2199006" y="1475167"/>
                </a:lnTo>
                <a:lnTo>
                  <a:pt x="0" y="14751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076BAB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6366689" cy="2056882"/>
            <a:chOff x="0" y="0"/>
            <a:chExt cx="8488918" cy="2742509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8488918" cy="1398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792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2E4052"/>
                  </a:solidFill>
                  <a:latin typeface="Crimson Pro Bold"/>
                  <a:ea typeface="Crimson Pro Bold"/>
                  <a:cs typeface="Crimson Pro Bold"/>
                  <a:sym typeface="Crimson Pro Bold"/>
                </a:rPr>
                <a:t>INTRODUÇÃO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07839"/>
              <a:ext cx="8488918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Fonte Corpo do Texto:  ARIAL 24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79532" y="3883355"/>
            <a:ext cx="7147903" cy="755586"/>
            <a:chOff x="0" y="0"/>
            <a:chExt cx="9530538" cy="1007448"/>
          </a:xfrm>
        </p:grpSpPr>
        <p:sp>
          <p:nvSpPr>
            <p:cNvPr id="3" name="TextBox 3"/>
            <p:cNvSpPr txBox="1"/>
            <p:nvPr/>
          </p:nvSpPr>
          <p:spPr>
            <a:xfrm>
              <a:off x="1437874" y="-71586"/>
              <a:ext cx="8092663" cy="109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Objetivo Geral:</a:t>
              </a: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>
                <a:solidFill>
                  <a:srgbClr val="2E40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151100"/>
              <a:ext cx="705248" cy="705248"/>
              <a:chOff x="6705600" y="1371600"/>
              <a:chExt cx="10972800" cy="1097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76BAB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6" name="Group 6"/>
          <p:cNvGrpSpPr/>
          <p:nvPr/>
        </p:nvGrpSpPr>
        <p:grpSpPr>
          <a:xfrm>
            <a:off x="8879532" y="5696217"/>
            <a:ext cx="7147903" cy="1204018"/>
            <a:chOff x="0" y="0"/>
            <a:chExt cx="9530538" cy="1605357"/>
          </a:xfrm>
        </p:grpSpPr>
        <p:sp>
          <p:nvSpPr>
            <p:cNvPr id="7" name="TextBox 7"/>
            <p:cNvSpPr txBox="1"/>
            <p:nvPr/>
          </p:nvSpPr>
          <p:spPr>
            <a:xfrm>
              <a:off x="1437874" y="-331431"/>
              <a:ext cx="8092663" cy="2211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Objetivo Específico:</a:t>
              </a:r>
            </a:p>
            <a:p>
              <a:pPr algn="l">
                <a:lnSpc>
                  <a:spcPts val="3359"/>
                </a:lnSpc>
              </a:pPr>
              <a:endParaRPr lang="en-US" sz="2400">
                <a:solidFill>
                  <a:srgbClr val="2E405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>
                <a:solidFill>
                  <a:srgbClr val="2E40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450055"/>
              <a:ext cx="705248" cy="705248"/>
              <a:chOff x="6705600" y="1371600"/>
              <a:chExt cx="10972800" cy="1097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76BAB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" name="AutoShape 10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E2A51B"/>
          </a:solid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892050" y="4655161"/>
            <a:ext cx="6069497" cy="103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  <a:spcBef>
                <a:spcPct val="0"/>
              </a:spcBef>
            </a:pPr>
            <a:r>
              <a:rPr lang="en-US" sz="7200" b="1">
                <a:solidFill>
                  <a:srgbClr val="2E4052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OBJETIVO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076BAB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318016" y="3311165"/>
            <a:ext cx="5444349" cy="1196340"/>
            <a:chOff x="0" y="0"/>
            <a:chExt cx="7259132" cy="159512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61557" cy="361557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56BAB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59152" y="-57150"/>
              <a:ext cx="6499979" cy="165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Informe seu trabalho ou escola se o seu horário ou agenda precisar mudar.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8016" y="5178330"/>
            <a:ext cx="5444349" cy="358140"/>
            <a:chOff x="0" y="0"/>
            <a:chExt cx="7259132" cy="47752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361557" cy="361557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56BAB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759152" y="-57150"/>
              <a:ext cx="6499979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Mantenha contato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4450" y="3311165"/>
            <a:ext cx="5434039" cy="358140"/>
            <a:chOff x="0" y="0"/>
            <a:chExt cx="7245385" cy="47752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100201"/>
              <a:ext cx="333133" cy="333133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56BAB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22384" y="-57150"/>
              <a:ext cx="6523001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Mantenha-se informado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4450" y="5178330"/>
            <a:ext cx="5434039" cy="375404"/>
            <a:chOff x="0" y="0"/>
            <a:chExt cx="7245385" cy="50053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61557" cy="361557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56BAB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22384" y="-57150"/>
              <a:ext cx="6523001" cy="109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Chequem a sua situação periodicamente.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TextBox 20"/>
          <p:cNvSpPr txBox="1"/>
          <p:nvPr/>
        </p:nvSpPr>
        <p:spPr>
          <a:xfrm>
            <a:off x="1314450" y="1577073"/>
            <a:ext cx="7907064" cy="103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  <a:spcBef>
                <a:spcPct val="0"/>
              </a:spcBef>
            </a:pPr>
            <a:r>
              <a:rPr lang="en-US" sz="7200" b="1">
                <a:solidFill>
                  <a:srgbClr val="2E4052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METODOLOGIA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E2A51B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6847852" cy="2855196"/>
            <a:chOff x="0" y="0"/>
            <a:chExt cx="9130470" cy="3806928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9130470" cy="1398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792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2E4052"/>
                  </a:solidFill>
                  <a:latin typeface="Crimson Pro Bold"/>
                  <a:ea typeface="Crimson Pro Bold"/>
                  <a:cs typeface="Crimson Pro Bold"/>
                  <a:sym typeface="Crimson Pro Bold"/>
                </a:rPr>
                <a:t>METODOLOGIA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69701" y="2241274"/>
              <a:ext cx="8060768" cy="165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Fonte corpo de Texto: Arial 24</a:t>
              </a:r>
            </a:p>
            <a:p>
              <a:pPr algn="just">
                <a:lnSpc>
                  <a:spcPts val="3359"/>
                </a:lnSpc>
              </a:pPr>
              <a:endParaRPr lang="en-US" sz="2400">
                <a:solidFill>
                  <a:srgbClr val="2E405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just">
                <a:lnSpc>
                  <a:spcPts val="3359"/>
                </a:lnSpc>
                <a:spcBef>
                  <a:spcPct val="0"/>
                </a:spcBef>
              </a:pPr>
              <a:endParaRPr lang="en-US" sz="2400">
                <a:solidFill>
                  <a:srgbClr val="2E40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056BAB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289664" y="1028700"/>
            <a:ext cx="6069497" cy="1938735"/>
            <a:chOff x="0" y="0"/>
            <a:chExt cx="8092663" cy="2584980"/>
          </a:xfrm>
        </p:grpSpPr>
        <p:sp>
          <p:nvSpPr>
            <p:cNvPr id="5" name="TextBox 5"/>
            <p:cNvSpPr txBox="1"/>
            <p:nvPr/>
          </p:nvSpPr>
          <p:spPr>
            <a:xfrm>
              <a:off x="0" y="2050310"/>
              <a:ext cx="8092663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Corpo do texto: fonte Arial 24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8092663" cy="1380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818"/>
                </a:lnSpc>
                <a:spcBef>
                  <a:spcPct val="0"/>
                </a:spcBef>
              </a:pPr>
              <a:r>
                <a:rPr lang="en-US" sz="7107" b="1">
                  <a:solidFill>
                    <a:srgbClr val="2E4052"/>
                  </a:solidFill>
                  <a:latin typeface="Crimson Pro Bold"/>
                  <a:ea typeface="Crimson Pro Bold"/>
                  <a:cs typeface="Crimson Pro Bold"/>
                  <a:sym typeface="Crimson Pro Bold"/>
                </a:rPr>
                <a:t>RESULTADOS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E2A51B"/>
          </a:solid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028700" y="1076325"/>
            <a:ext cx="8665205" cy="97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10"/>
              </a:lnSpc>
              <a:spcBef>
                <a:spcPct val="0"/>
              </a:spcBef>
            </a:pPr>
            <a:r>
              <a:rPr lang="en-US" sz="6737" b="1">
                <a:solidFill>
                  <a:srgbClr val="2E4052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RESULTADOS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0977BA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6069497" cy="1938735"/>
            <a:chOff x="0" y="0"/>
            <a:chExt cx="8092663" cy="2584980"/>
          </a:xfrm>
        </p:grpSpPr>
        <p:sp>
          <p:nvSpPr>
            <p:cNvPr id="5" name="TextBox 5"/>
            <p:cNvSpPr txBox="1"/>
            <p:nvPr/>
          </p:nvSpPr>
          <p:spPr>
            <a:xfrm>
              <a:off x="0" y="2050310"/>
              <a:ext cx="8092663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2E4052"/>
                  </a:solidFill>
                  <a:latin typeface="Arial"/>
                  <a:ea typeface="Arial"/>
                  <a:cs typeface="Arial"/>
                  <a:sym typeface="Arial"/>
                </a:rPr>
                <a:t>Corpo do texto: fonte Arial 24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8092663" cy="1380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818"/>
                </a:lnSpc>
                <a:spcBef>
                  <a:spcPct val="0"/>
                </a:spcBef>
              </a:pPr>
              <a:r>
                <a:rPr lang="en-US" sz="7107" b="1">
                  <a:solidFill>
                    <a:srgbClr val="2E4052"/>
                  </a:solidFill>
                  <a:latin typeface="Crimson Pro Bold"/>
                  <a:ea typeface="Crimson Pro Bold"/>
                  <a:cs typeface="Crimson Pro Bold"/>
                  <a:sym typeface="Crimson Pro Bold"/>
                </a:rPr>
                <a:t>CONCLUSÃO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8"/>
          <p:cNvSpPr/>
          <p:nvPr/>
        </p:nvSpPr>
        <p:spPr>
          <a:xfrm>
            <a:off x="-290146" y="9047285"/>
            <a:ext cx="18938631" cy="1529862"/>
          </a:xfrm>
          <a:prstGeom prst="rect">
            <a:avLst/>
          </a:prstGeom>
          <a:solidFill>
            <a:srgbClr val="E2A51B"/>
          </a:solid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1672086" y="0"/>
            <a:ext cx="6615914" cy="2827149"/>
          </a:xfrm>
          <a:custGeom>
            <a:avLst/>
            <a:gdLst/>
            <a:ahLst/>
            <a:cxnLst/>
            <a:rect l="l" t="t" r="r" b="b"/>
            <a:pathLst>
              <a:path w="6615914" h="2827149">
                <a:moveTo>
                  <a:pt x="0" y="0"/>
                </a:moveTo>
                <a:lnTo>
                  <a:pt x="6615914" y="0"/>
                </a:lnTo>
                <a:lnTo>
                  <a:pt x="6615914" y="2827149"/>
                </a:lnTo>
                <a:lnTo>
                  <a:pt x="0" y="282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TextBox 20"/>
          <p:cNvSpPr txBox="1"/>
          <p:nvPr/>
        </p:nvSpPr>
        <p:spPr>
          <a:xfrm>
            <a:off x="1166277" y="1085850"/>
            <a:ext cx="14115188" cy="103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  <a:spcBef>
                <a:spcPct val="0"/>
              </a:spcBef>
            </a:pPr>
            <a:r>
              <a:rPr lang="en-US" sz="7200" b="1">
                <a:solidFill>
                  <a:srgbClr val="2E4052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REFERÊNCIAS: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</Words>
  <Application>Microsoft Macintosh PowerPoint</Application>
  <PresentationFormat>Personalizar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Clear Sans</vt:lpstr>
      <vt:lpstr>Crimson Pro Bold</vt:lpstr>
      <vt:lpstr>Arial</vt:lpstr>
      <vt:lpstr>Open Sans</vt:lpstr>
      <vt:lpstr>Calibri</vt:lpstr>
      <vt:lpstr>Clear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25º MOSTRA POA Mostra de Pesquisa, Ensino e Extensão</dc:title>
  <cp:lastModifiedBy>Cintia Stocchero</cp:lastModifiedBy>
  <cp:revision>2</cp:revision>
  <dcterms:created xsi:type="dcterms:W3CDTF">2006-08-16T00:00:00Z</dcterms:created>
  <dcterms:modified xsi:type="dcterms:W3CDTF">2025-10-03T18:42:42Z</dcterms:modified>
  <dc:identifier>DAG0wbZx-_g</dc:identifier>
</cp:coreProperties>
</file>